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56" r:id="rId7"/>
    <p:sldId id="262" r:id="rId8"/>
    <p:sldId id="263"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康 春龙" initials="康" lastIdx="1" clrIdx="0">
    <p:extLst>
      <p:ext uri="{19B8F6BF-5375-455C-9EA6-DF929625EA0E}">
        <p15:presenceInfo xmlns:p15="http://schemas.microsoft.com/office/powerpoint/2012/main" userId="860241170cac11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EBD3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39260-090E-4C0B-BA61-869B323AB60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D52ECA-2D19-457E-8DD0-C7110AFFF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DB7D5BF-741F-4B84-907F-ADDD3F0087EF}"/>
              </a:ext>
            </a:extLst>
          </p:cNvPr>
          <p:cNvSpPr>
            <a:spLocks noGrp="1"/>
          </p:cNvSpPr>
          <p:nvPr>
            <p:ph type="dt" sz="half" idx="10"/>
          </p:nvPr>
        </p:nvSpPr>
        <p:spPr/>
        <p:txBody>
          <a:bodyPr/>
          <a:lstStyle/>
          <a:p>
            <a:fld id="{1EADD45E-B2F4-449B-89A8-87D72389EFA5}"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A9301887-B150-45D1-AA73-77A44B023F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0F1C92-582B-41EF-9549-7E286C0AB6AB}"/>
              </a:ext>
            </a:extLst>
          </p:cNvPr>
          <p:cNvSpPr>
            <a:spLocks noGrp="1"/>
          </p:cNvSpPr>
          <p:nvPr>
            <p:ph type="sldNum" sz="quarter" idx="12"/>
          </p:nvPr>
        </p:nvSpPr>
        <p:spPr/>
        <p:txBody>
          <a:body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272246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B1B03-48AF-4914-9DCE-269D029081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17C040-7480-4C71-9283-E67B35769E0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536452-0439-40A2-9CEA-A2E11F252C4A}"/>
              </a:ext>
            </a:extLst>
          </p:cNvPr>
          <p:cNvSpPr>
            <a:spLocks noGrp="1"/>
          </p:cNvSpPr>
          <p:nvPr>
            <p:ph type="dt" sz="half" idx="10"/>
          </p:nvPr>
        </p:nvSpPr>
        <p:spPr/>
        <p:txBody>
          <a:bodyPr/>
          <a:lstStyle/>
          <a:p>
            <a:fld id="{1EADD45E-B2F4-449B-89A8-87D72389EFA5}"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A243BFB8-83C7-49D3-92B3-5EA8C9654D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F96302-ED3F-4F98-A667-37F61600EB10}"/>
              </a:ext>
            </a:extLst>
          </p:cNvPr>
          <p:cNvSpPr>
            <a:spLocks noGrp="1"/>
          </p:cNvSpPr>
          <p:nvPr>
            <p:ph type="sldNum" sz="quarter" idx="12"/>
          </p:nvPr>
        </p:nvSpPr>
        <p:spPr/>
        <p:txBody>
          <a:body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2775919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9DF9AD-1443-4F69-B54E-725B9F7D636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C3692F3-C2C4-4D6B-ABF3-3B101184729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1966F2-4143-4275-9B99-FE19E1E23741}"/>
              </a:ext>
            </a:extLst>
          </p:cNvPr>
          <p:cNvSpPr>
            <a:spLocks noGrp="1"/>
          </p:cNvSpPr>
          <p:nvPr>
            <p:ph type="dt" sz="half" idx="10"/>
          </p:nvPr>
        </p:nvSpPr>
        <p:spPr/>
        <p:txBody>
          <a:bodyPr/>
          <a:lstStyle/>
          <a:p>
            <a:fld id="{1EADD45E-B2F4-449B-89A8-87D72389EFA5}"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6941FD43-34D3-49AA-9EAE-8FBB8FC527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4F0425-38C5-49F5-9F5F-8847D74D4E3A}"/>
              </a:ext>
            </a:extLst>
          </p:cNvPr>
          <p:cNvSpPr>
            <a:spLocks noGrp="1"/>
          </p:cNvSpPr>
          <p:nvPr>
            <p:ph type="sldNum" sz="quarter" idx="12"/>
          </p:nvPr>
        </p:nvSpPr>
        <p:spPr/>
        <p:txBody>
          <a:body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203838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C74B7-2C52-47EC-BB3C-2F7A38481A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90668-490F-46C7-A75F-F437F65682B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C23C2-A0FC-4934-8612-96519C029355}"/>
              </a:ext>
            </a:extLst>
          </p:cNvPr>
          <p:cNvSpPr>
            <a:spLocks noGrp="1"/>
          </p:cNvSpPr>
          <p:nvPr>
            <p:ph type="dt" sz="half" idx="10"/>
          </p:nvPr>
        </p:nvSpPr>
        <p:spPr/>
        <p:txBody>
          <a:bodyPr/>
          <a:lstStyle/>
          <a:p>
            <a:fld id="{1EADD45E-B2F4-449B-89A8-87D72389EFA5}"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5A42A2B2-DDE8-4DE1-8253-2713F7DB2F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D16318-2139-45DF-ABB8-0317C8897DEC}"/>
              </a:ext>
            </a:extLst>
          </p:cNvPr>
          <p:cNvSpPr>
            <a:spLocks noGrp="1"/>
          </p:cNvSpPr>
          <p:nvPr>
            <p:ph type="sldNum" sz="quarter" idx="12"/>
          </p:nvPr>
        </p:nvSpPr>
        <p:spPr/>
        <p:txBody>
          <a:body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2801521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51757-7FBF-409C-97DD-4A194BD7B51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E9B6B88-5193-4599-9ABF-54372710DD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132153-BFE8-43C5-B4FF-B045BFEB5D1E}"/>
              </a:ext>
            </a:extLst>
          </p:cNvPr>
          <p:cNvSpPr>
            <a:spLocks noGrp="1"/>
          </p:cNvSpPr>
          <p:nvPr>
            <p:ph type="dt" sz="half" idx="10"/>
          </p:nvPr>
        </p:nvSpPr>
        <p:spPr/>
        <p:txBody>
          <a:bodyPr/>
          <a:lstStyle/>
          <a:p>
            <a:fld id="{1EADD45E-B2F4-449B-89A8-87D72389EFA5}"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84D071FE-0066-4A53-A509-D7959EFDA8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299D25-A1F7-458E-B3CC-965EE5CC3A5E}"/>
              </a:ext>
            </a:extLst>
          </p:cNvPr>
          <p:cNvSpPr>
            <a:spLocks noGrp="1"/>
          </p:cNvSpPr>
          <p:nvPr>
            <p:ph type="sldNum" sz="quarter" idx="12"/>
          </p:nvPr>
        </p:nvSpPr>
        <p:spPr/>
        <p:txBody>
          <a:body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295001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6209E-15F5-4489-8268-29D362558A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C62C87-6E28-47AE-A2ED-6068FCF1BF0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76FFC6-89B4-41EF-B1EE-C29D50137B4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216E48-DC0E-409D-AEA3-EE291B995F67}"/>
              </a:ext>
            </a:extLst>
          </p:cNvPr>
          <p:cNvSpPr>
            <a:spLocks noGrp="1"/>
          </p:cNvSpPr>
          <p:nvPr>
            <p:ph type="dt" sz="half" idx="10"/>
          </p:nvPr>
        </p:nvSpPr>
        <p:spPr/>
        <p:txBody>
          <a:bodyPr/>
          <a:lstStyle/>
          <a:p>
            <a:fld id="{1EADD45E-B2F4-449B-89A8-87D72389EFA5}" type="datetimeFigureOut">
              <a:rPr lang="zh-CN" altLang="en-US" smtClean="0"/>
              <a:t>2019/9/18</a:t>
            </a:fld>
            <a:endParaRPr lang="zh-CN" altLang="en-US"/>
          </a:p>
        </p:txBody>
      </p:sp>
      <p:sp>
        <p:nvSpPr>
          <p:cNvPr id="6" name="页脚占位符 5">
            <a:extLst>
              <a:ext uri="{FF2B5EF4-FFF2-40B4-BE49-F238E27FC236}">
                <a16:creationId xmlns:a16="http://schemas.microsoft.com/office/drawing/2014/main" id="{47456D4F-BC0F-4251-ADC2-AAF4851231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492C20-E519-4E46-BE8C-FAA30D0F8734}"/>
              </a:ext>
            </a:extLst>
          </p:cNvPr>
          <p:cNvSpPr>
            <a:spLocks noGrp="1"/>
          </p:cNvSpPr>
          <p:nvPr>
            <p:ph type="sldNum" sz="quarter" idx="12"/>
          </p:nvPr>
        </p:nvSpPr>
        <p:spPr/>
        <p:txBody>
          <a:body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2756303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053A0-15D1-442F-AE01-330758CF08F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E3E73A-A05D-4FC1-B49F-B4354DD86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3A0340-3B0C-4E02-8B8E-3C88AADCF74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D92C069-A232-4FC1-A7D2-259B327659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EF5269A-2DB8-4290-A81B-2FFF4B94DA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E53F9A7-F019-4C41-B19F-B6F10D7A785D}"/>
              </a:ext>
            </a:extLst>
          </p:cNvPr>
          <p:cNvSpPr>
            <a:spLocks noGrp="1"/>
          </p:cNvSpPr>
          <p:nvPr>
            <p:ph type="dt" sz="half" idx="10"/>
          </p:nvPr>
        </p:nvSpPr>
        <p:spPr/>
        <p:txBody>
          <a:bodyPr/>
          <a:lstStyle/>
          <a:p>
            <a:fld id="{1EADD45E-B2F4-449B-89A8-87D72389EFA5}" type="datetimeFigureOut">
              <a:rPr lang="zh-CN" altLang="en-US" smtClean="0"/>
              <a:t>2019/9/18</a:t>
            </a:fld>
            <a:endParaRPr lang="zh-CN" altLang="en-US"/>
          </a:p>
        </p:txBody>
      </p:sp>
      <p:sp>
        <p:nvSpPr>
          <p:cNvPr id="8" name="页脚占位符 7">
            <a:extLst>
              <a:ext uri="{FF2B5EF4-FFF2-40B4-BE49-F238E27FC236}">
                <a16:creationId xmlns:a16="http://schemas.microsoft.com/office/drawing/2014/main" id="{2A625EC0-177A-47B1-8080-5CE33A74150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BBECC93-3143-454D-ACC5-F593860C8AF4}"/>
              </a:ext>
            </a:extLst>
          </p:cNvPr>
          <p:cNvSpPr>
            <a:spLocks noGrp="1"/>
          </p:cNvSpPr>
          <p:nvPr>
            <p:ph type="sldNum" sz="quarter" idx="12"/>
          </p:nvPr>
        </p:nvSpPr>
        <p:spPr/>
        <p:txBody>
          <a:body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187712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B85C9-DEFD-42B5-A6D3-0A5D6BB8E1A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5B2A7DC-904B-477E-84D4-68D98EFE6BF7}"/>
              </a:ext>
            </a:extLst>
          </p:cNvPr>
          <p:cNvSpPr>
            <a:spLocks noGrp="1"/>
          </p:cNvSpPr>
          <p:nvPr>
            <p:ph type="dt" sz="half" idx="10"/>
          </p:nvPr>
        </p:nvSpPr>
        <p:spPr/>
        <p:txBody>
          <a:bodyPr/>
          <a:lstStyle/>
          <a:p>
            <a:fld id="{1EADD45E-B2F4-449B-89A8-87D72389EFA5}" type="datetimeFigureOut">
              <a:rPr lang="zh-CN" altLang="en-US" smtClean="0"/>
              <a:t>2019/9/18</a:t>
            </a:fld>
            <a:endParaRPr lang="zh-CN" altLang="en-US"/>
          </a:p>
        </p:txBody>
      </p:sp>
      <p:sp>
        <p:nvSpPr>
          <p:cNvPr id="4" name="页脚占位符 3">
            <a:extLst>
              <a:ext uri="{FF2B5EF4-FFF2-40B4-BE49-F238E27FC236}">
                <a16:creationId xmlns:a16="http://schemas.microsoft.com/office/drawing/2014/main" id="{CABECF5C-96C9-4BB0-A59A-F3E6755B1F8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0D64BB-3831-4A06-AEA7-1B90DDB52A3E}"/>
              </a:ext>
            </a:extLst>
          </p:cNvPr>
          <p:cNvSpPr>
            <a:spLocks noGrp="1"/>
          </p:cNvSpPr>
          <p:nvPr>
            <p:ph type="sldNum" sz="quarter" idx="12"/>
          </p:nvPr>
        </p:nvSpPr>
        <p:spPr/>
        <p:txBody>
          <a:body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2360017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9DD4ED-DFAA-4698-B2C0-04DE4621E7C8}"/>
              </a:ext>
            </a:extLst>
          </p:cNvPr>
          <p:cNvSpPr>
            <a:spLocks noGrp="1"/>
          </p:cNvSpPr>
          <p:nvPr>
            <p:ph type="dt" sz="half" idx="10"/>
          </p:nvPr>
        </p:nvSpPr>
        <p:spPr/>
        <p:txBody>
          <a:bodyPr/>
          <a:lstStyle/>
          <a:p>
            <a:fld id="{1EADD45E-B2F4-449B-89A8-87D72389EFA5}" type="datetimeFigureOut">
              <a:rPr lang="zh-CN" altLang="en-US" smtClean="0"/>
              <a:t>2019/9/18</a:t>
            </a:fld>
            <a:endParaRPr lang="zh-CN" altLang="en-US"/>
          </a:p>
        </p:txBody>
      </p:sp>
      <p:sp>
        <p:nvSpPr>
          <p:cNvPr id="3" name="页脚占位符 2">
            <a:extLst>
              <a:ext uri="{FF2B5EF4-FFF2-40B4-BE49-F238E27FC236}">
                <a16:creationId xmlns:a16="http://schemas.microsoft.com/office/drawing/2014/main" id="{A97B9760-30D2-458F-8DFC-B277948C63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B296C0B-D665-46D6-92CC-50CCA0F2AEE8}"/>
              </a:ext>
            </a:extLst>
          </p:cNvPr>
          <p:cNvSpPr>
            <a:spLocks noGrp="1"/>
          </p:cNvSpPr>
          <p:nvPr>
            <p:ph type="sldNum" sz="quarter" idx="12"/>
          </p:nvPr>
        </p:nvSpPr>
        <p:spPr/>
        <p:txBody>
          <a:body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2479336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916BB-3169-437D-B4A6-35015258F8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17FE2E-DA72-46CE-BC07-6339DB9B79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C166418-D43C-438A-BF7C-63382F53E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661ADE-9BCA-4BFA-A3A3-412419B02520}"/>
              </a:ext>
            </a:extLst>
          </p:cNvPr>
          <p:cNvSpPr>
            <a:spLocks noGrp="1"/>
          </p:cNvSpPr>
          <p:nvPr>
            <p:ph type="dt" sz="half" idx="10"/>
          </p:nvPr>
        </p:nvSpPr>
        <p:spPr/>
        <p:txBody>
          <a:bodyPr/>
          <a:lstStyle/>
          <a:p>
            <a:fld id="{1EADD45E-B2F4-449B-89A8-87D72389EFA5}" type="datetimeFigureOut">
              <a:rPr lang="zh-CN" altLang="en-US" smtClean="0"/>
              <a:t>2019/9/18</a:t>
            </a:fld>
            <a:endParaRPr lang="zh-CN" altLang="en-US"/>
          </a:p>
        </p:txBody>
      </p:sp>
      <p:sp>
        <p:nvSpPr>
          <p:cNvPr id="6" name="页脚占位符 5">
            <a:extLst>
              <a:ext uri="{FF2B5EF4-FFF2-40B4-BE49-F238E27FC236}">
                <a16:creationId xmlns:a16="http://schemas.microsoft.com/office/drawing/2014/main" id="{F968B612-281E-4D73-BD1B-604887E5A52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1E7E05-3B71-41DA-96DE-B5E15002FE15}"/>
              </a:ext>
            </a:extLst>
          </p:cNvPr>
          <p:cNvSpPr>
            <a:spLocks noGrp="1"/>
          </p:cNvSpPr>
          <p:nvPr>
            <p:ph type="sldNum" sz="quarter" idx="12"/>
          </p:nvPr>
        </p:nvSpPr>
        <p:spPr/>
        <p:txBody>
          <a:body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98646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5DEB7-3F22-433E-81E2-B02DE98565A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9C4E9F9-9BFC-4D28-83CC-B0FF2DDDF8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57E9378-33A8-4D92-A376-870CA8A08B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BC467-2547-4C15-B126-281CAD18F616}"/>
              </a:ext>
            </a:extLst>
          </p:cNvPr>
          <p:cNvSpPr>
            <a:spLocks noGrp="1"/>
          </p:cNvSpPr>
          <p:nvPr>
            <p:ph type="dt" sz="half" idx="10"/>
          </p:nvPr>
        </p:nvSpPr>
        <p:spPr/>
        <p:txBody>
          <a:bodyPr/>
          <a:lstStyle/>
          <a:p>
            <a:fld id="{1EADD45E-B2F4-449B-89A8-87D72389EFA5}" type="datetimeFigureOut">
              <a:rPr lang="zh-CN" altLang="en-US" smtClean="0"/>
              <a:t>2019/9/18</a:t>
            </a:fld>
            <a:endParaRPr lang="zh-CN" altLang="en-US"/>
          </a:p>
        </p:txBody>
      </p:sp>
      <p:sp>
        <p:nvSpPr>
          <p:cNvPr id="6" name="页脚占位符 5">
            <a:extLst>
              <a:ext uri="{FF2B5EF4-FFF2-40B4-BE49-F238E27FC236}">
                <a16:creationId xmlns:a16="http://schemas.microsoft.com/office/drawing/2014/main" id="{3DC3B5D6-B489-4372-9367-11429D2A80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1A422B-4BAD-41FB-8FDE-4261CE2A9F05}"/>
              </a:ext>
            </a:extLst>
          </p:cNvPr>
          <p:cNvSpPr>
            <a:spLocks noGrp="1"/>
          </p:cNvSpPr>
          <p:nvPr>
            <p:ph type="sldNum" sz="quarter" idx="12"/>
          </p:nvPr>
        </p:nvSpPr>
        <p:spPr/>
        <p:txBody>
          <a:body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476560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1F8C6D5-B89F-496F-B66A-98B5E4E3C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3BB88BA-9246-4509-8096-FB0FCE6AAA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666F62-02C3-41C4-898C-D0F0A9E5AD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DD45E-B2F4-449B-89A8-87D72389EFA5}"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69CE5CFA-1A32-4FF9-8156-DF3B32E49C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5B54B64-BCFF-4F56-8F7B-B3F4C65BD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979F15-DBFE-4D18-992D-F98CF60E2D13}" type="slidenum">
              <a:rPr lang="zh-CN" altLang="en-US" smtClean="0"/>
              <a:t>‹#›</a:t>
            </a:fld>
            <a:endParaRPr lang="zh-CN" altLang="en-US"/>
          </a:p>
        </p:txBody>
      </p:sp>
    </p:spTree>
    <p:extLst>
      <p:ext uri="{BB962C8B-B14F-4D97-AF65-F5344CB8AC3E}">
        <p14:creationId xmlns:p14="http://schemas.microsoft.com/office/powerpoint/2010/main" val="4246076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3000" b="-14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BD48A-7E8D-46D5-A216-BC6B6887D2ED}"/>
              </a:ext>
            </a:extLst>
          </p:cNvPr>
          <p:cNvSpPr>
            <a:spLocks noGrp="1"/>
          </p:cNvSpPr>
          <p:nvPr>
            <p:ph type="title"/>
          </p:nvPr>
        </p:nvSpPr>
        <p:spPr/>
        <p:txBody>
          <a:bodyPr>
            <a:normAutofit/>
          </a:bodyPr>
          <a:lstStyle/>
          <a:p>
            <a:pPr algn="ctr"/>
            <a:r>
              <a:rPr lang="zh-CN" altLang="en-US" sz="8000" b="1" dirty="0">
                <a:solidFill>
                  <a:srgbClr val="7030A0"/>
                </a:solidFill>
                <a:effectLst>
                  <a:outerShdw blurRad="38100" dist="38100" dir="2700000" algn="tl">
                    <a:srgbClr val="000000">
                      <a:alpha val="43137"/>
                    </a:srgbClr>
                  </a:outerShdw>
                </a:effectLst>
              </a:rPr>
              <a:t>军训，你喜欢吗？？？</a:t>
            </a:r>
          </a:p>
        </p:txBody>
      </p:sp>
      <p:sp>
        <p:nvSpPr>
          <p:cNvPr id="3" name="内容占位符 2">
            <a:extLst>
              <a:ext uri="{FF2B5EF4-FFF2-40B4-BE49-F238E27FC236}">
                <a16:creationId xmlns:a16="http://schemas.microsoft.com/office/drawing/2014/main" id="{113F17A6-98EE-45E6-BC25-754633A94580}"/>
              </a:ext>
            </a:extLst>
          </p:cNvPr>
          <p:cNvSpPr>
            <a:spLocks noGrp="1"/>
          </p:cNvSpPr>
          <p:nvPr>
            <p:ph idx="1"/>
          </p:nvPr>
        </p:nvSpPr>
        <p:spPr/>
        <p:txBody>
          <a:bodyPr>
            <a:normAutofit/>
          </a:bodyPr>
          <a:lstStyle/>
          <a:p>
            <a:r>
              <a:rPr lang="zh-CN" altLang="en-US" sz="3200" b="1" u="sng" dirty="0">
                <a:solidFill>
                  <a:srgbClr val="FFC000"/>
                </a:solidFill>
              </a:rPr>
              <a:t>军训的开始是每个人的噩梦，但是军训不是为了让我们晒太阳。而是磨练我们的意志，让我们在未来的工作中不会被</a:t>
            </a:r>
            <a:r>
              <a:rPr lang="en-US" altLang="zh-CN" sz="3200" b="1" u="sng" dirty="0">
                <a:solidFill>
                  <a:srgbClr val="FFC000"/>
                </a:solidFill>
              </a:rPr>
              <a:t>bug</a:t>
            </a:r>
            <a:r>
              <a:rPr lang="zh-CN" altLang="en-US" sz="3200" b="1" u="sng" dirty="0">
                <a:solidFill>
                  <a:srgbClr val="FFC000"/>
                </a:solidFill>
              </a:rPr>
              <a:t>所难倒，但是我们坚持下来了，我们也不曾退缩的在训练，我们不会吓到，因为未来有更多的苦难在等着我们。</a:t>
            </a:r>
          </a:p>
        </p:txBody>
      </p:sp>
    </p:spTree>
    <p:extLst>
      <p:ext uri="{BB962C8B-B14F-4D97-AF65-F5344CB8AC3E}">
        <p14:creationId xmlns:p14="http://schemas.microsoft.com/office/powerpoint/2010/main" val="286455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useBgFill="1">
        <p:nvSpPr>
          <p:cNvPr id="2" name="标题 1">
            <a:extLst>
              <a:ext uri="{FF2B5EF4-FFF2-40B4-BE49-F238E27FC236}">
                <a16:creationId xmlns:a16="http://schemas.microsoft.com/office/drawing/2014/main" id="{58D66624-4A0A-4BD8-82F7-E108B5B80076}"/>
              </a:ext>
            </a:extLst>
          </p:cNvPr>
          <p:cNvSpPr>
            <a:spLocks noGrp="1"/>
          </p:cNvSpPr>
          <p:nvPr>
            <p:ph type="title"/>
          </p:nvPr>
        </p:nvSpPr>
        <p:spPr/>
        <p:txBody>
          <a:bodyPr/>
          <a:lstStyle/>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    </a:t>
            </a:r>
            <a:r>
              <a:rPr lang="zh-CN" altLang="en-US" sz="6000" dirty="0">
                <a:solidFill>
                  <a:srgbClr val="EBD3F9"/>
                </a:solidFill>
                <a:latin typeface="宋体" panose="02010600030101010101" pitchFamily="2" charset="-122"/>
                <a:ea typeface="宋体" panose="02010600030101010101" pitchFamily="2" charset="-122"/>
              </a:rPr>
              <a:t>这西瓜真好看，嘿嘿！！</a:t>
            </a:r>
          </a:p>
        </p:txBody>
      </p:sp>
      <p:sp>
        <p:nvSpPr>
          <p:cNvPr id="3" name="内容占位符 2">
            <a:extLst>
              <a:ext uri="{FF2B5EF4-FFF2-40B4-BE49-F238E27FC236}">
                <a16:creationId xmlns:a16="http://schemas.microsoft.com/office/drawing/2014/main" id="{D6014AE7-1DFC-4A9B-8B8F-F8C14191CB83}"/>
              </a:ext>
            </a:extLst>
          </p:cNvPr>
          <p:cNvSpPr>
            <a:spLocks noGrp="1"/>
          </p:cNvSpPr>
          <p:nvPr>
            <p:ph idx="1"/>
          </p:nvPr>
        </p:nvSpPr>
        <p:spPr/>
        <p:txBody>
          <a:bodyPr>
            <a:normAutofit/>
          </a:bodyPr>
          <a:lstStyle/>
          <a:p>
            <a:r>
              <a:rPr lang="zh-CN" altLang="en-US" sz="3600" b="1" i="1" dirty="0">
                <a:solidFill>
                  <a:srgbClr val="FFCC66"/>
                </a:solidFill>
              </a:rPr>
              <a:t>看着别的班级都在跑着去超市买水喝，而我们沉鱼落雁的学姐们却深知我们所想的给我们所来了冰凉的习惯，看着别班的嫉妒，我们和学姐都开心的笑了。</a:t>
            </a:r>
          </a:p>
        </p:txBody>
      </p:sp>
    </p:spTree>
    <p:extLst>
      <p:ext uri="{BB962C8B-B14F-4D97-AF65-F5344CB8AC3E}">
        <p14:creationId xmlns:p14="http://schemas.microsoft.com/office/powerpoint/2010/main" val="368045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95503-9D8B-4D51-BE31-6917C2491FF6}"/>
              </a:ext>
            </a:extLst>
          </p:cNvPr>
          <p:cNvSpPr>
            <a:spLocks noGrp="1"/>
          </p:cNvSpPr>
          <p:nvPr>
            <p:ph type="title"/>
          </p:nvPr>
        </p:nvSpPr>
        <p:spPr/>
        <p:txBody>
          <a:bodyPr>
            <a:normAutofit/>
          </a:bodyPr>
          <a:lstStyle/>
          <a:p>
            <a:pPr algn="ctr"/>
            <a:r>
              <a:rPr lang="zh-CN" altLang="en-US" sz="5400" dirty="0">
                <a:solidFill>
                  <a:srgbClr val="00B0F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训练之余我们却有更多的精力</a:t>
            </a:r>
          </a:p>
        </p:txBody>
      </p:sp>
      <p:pic>
        <p:nvPicPr>
          <p:cNvPr id="5" name="内容占位符 4">
            <a:extLst>
              <a:ext uri="{FF2B5EF4-FFF2-40B4-BE49-F238E27FC236}">
                <a16:creationId xmlns:a16="http://schemas.microsoft.com/office/drawing/2014/main" id="{5938D97F-D45C-4A41-B195-C1451DE350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6779" y="2506662"/>
            <a:ext cx="5801784" cy="4351338"/>
          </a:xfrm>
        </p:spPr>
      </p:pic>
    </p:spTree>
    <p:extLst>
      <p:ext uri="{BB962C8B-B14F-4D97-AF65-F5344CB8AC3E}">
        <p14:creationId xmlns:p14="http://schemas.microsoft.com/office/powerpoint/2010/main" val="358997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80">
                                          <p:stCondLst>
                                            <p:cond delay="0"/>
                                          </p:stCondLst>
                                        </p:cTn>
                                        <p:tgtEl>
                                          <p:spTgt spid="5"/>
                                        </p:tgtEl>
                                      </p:cBhvr>
                                    </p:animEffect>
                                    <p:anim calcmode="lin" valueType="num">
                                      <p:cBhvr>
                                        <p:cTn id="1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gtEl>
                                      </p:cBhvr>
                                      <p:to x="100000" y="60000"/>
                                    </p:animScale>
                                    <p:animScale>
                                      <p:cBhvr>
                                        <p:cTn id="21" dur="166" decel="50000">
                                          <p:stCondLst>
                                            <p:cond delay="676"/>
                                          </p:stCondLst>
                                        </p:cTn>
                                        <p:tgtEl>
                                          <p:spTgt spid="5"/>
                                        </p:tgtEl>
                                      </p:cBhvr>
                                      <p:to x="100000" y="100000"/>
                                    </p:animScale>
                                    <p:animScale>
                                      <p:cBhvr>
                                        <p:cTn id="22" dur="26">
                                          <p:stCondLst>
                                            <p:cond delay="1312"/>
                                          </p:stCondLst>
                                        </p:cTn>
                                        <p:tgtEl>
                                          <p:spTgt spid="5"/>
                                        </p:tgtEl>
                                      </p:cBhvr>
                                      <p:to x="100000" y="80000"/>
                                    </p:animScale>
                                    <p:animScale>
                                      <p:cBhvr>
                                        <p:cTn id="23" dur="166" decel="50000">
                                          <p:stCondLst>
                                            <p:cond delay="1338"/>
                                          </p:stCondLst>
                                        </p:cTn>
                                        <p:tgtEl>
                                          <p:spTgt spid="5"/>
                                        </p:tgtEl>
                                      </p:cBhvr>
                                      <p:to x="100000" y="100000"/>
                                    </p:animScale>
                                    <p:animScale>
                                      <p:cBhvr>
                                        <p:cTn id="24" dur="26">
                                          <p:stCondLst>
                                            <p:cond delay="1642"/>
                                          </p:stCondLst>
                                        </p:cTn>
                                        <p:tgtEl>
                                          <p:spTgt spid="5"/>
                                        </p:tgtEl>
                                      </p:cBhvr>
                                      <p:to x="100000" y="90000"/>
                                    </p:animScale>
                                    <p:animScale>
                                      <p:cBhvr>
                                        <p:cTn id="25" dur="166" decel="50000">
                                          <p:stCondLst>
                                            <p:cond delay="1668"/>
                                          </p:stCondLst>
                                        </p:cTn>
                                        <p:tgtEl>
                                          <p:spTgt spid="5"/>
                                        </p:tgtEl>
                                      </p:cBhvr>
                                      <p:to x="100000" y="100000"/>
                                    </p:animScale>
                                    <p:animScale>
                                      <p:cBhvr>
                                        <p:cTn id="26" dur="26">
                                          <p:stCondLst>
                                            <p:cond delay="1808"/>
                                          </p:stCondLst>
                                        </p:cTn>
                                        <p:tgtEl>
                                          <p:spTgt spid="5"/>
                                        </p:tgtEl>
                                      </p:cBhvr>
                                      <p:to x="100000" y="95000"/>
                                    </p:animScale>
                                    <p:animScale>
                                      <p:cBhvr>
                                        <p:cTn id="2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70F73-0102-4FDB-A5C8-CB772C4D3242}"/>
              </a:ext>
            </a:extLst>
          </p:cNvPr>
          <p:cNvSpPr>
            <a:spLocks noGrp="1"/>
          </p:cNvSpPr>
          <p:nvPr>
            <p:ph type="title"/>
          </p:nvPr>
        </p:nvSpPr>
        <p:spPr/>
        <p:txBody>
          <a:bodyPr>
            <a:normAutofit/>
          </a:bodyPr>
          <a:lstStyle/>
          <a:p>
            <a:pPr algn="ctr"/>
            <a:r>
              <a:rPr lang="zh-CN" altLang="en-US" sz="6600" b="1" i="1" dirty="0">
                <a:solidFill>
                  <a:srgbClr val="00B050"/>
                </a:solidFill>
              </a:rPr>
              <a:t>我们坚韧不倒，不见愁容</a:t>
            </a:r>
          </a:p>
        </p:txBody>
      </p:sp>
      <p:sp>
        <p:nvSpPr>
          <p:cNvPr id="3" name="内容占位符 2">
            <a:extLst>
              <a:ext uri="{FF2B5EF4-FFF2-40B4-BE49-F238E27FC236}">
                <a16:creationId xmlns:a16="http://schemas.microsoft.com/office/drawing/2014/main" id="{4D229942-1063-4614-A1C5-3A4BA7B1A101}"/>
              </a:ext>
            </a:extLst>
          </p:cNvPr>
          <p:cNvSpPr>
            <a:spLocks noGrp="1"/>
          </p:cNvSpPr>
          <p:nvPr>
            <p:ph idx="1"/>
          </p:nvPr>
        </p:nvSpPr>
        <p:spPr/>
        <p:txBody>
          <a:bodyPr/>
          <a:lstStyle/>
          <a:p>
            <a:endParaRPr lang="en-US" altLang="zh-CN" dirty="0">
              <a:solidFill>
                <a:srgbClr val="FFFF00"/>
              </a:solidFill>
            </a:endParaRPr>
          </a:p>
          <a:p>
            <a:endParaRPr lang="en-US" altLang="zh-CN" dirty="0">
              <a:solidFill>
                <a:srgbClr val="FFFF00"/>
              </a:solidFill>
            </a:endParaRPr>
          </a:p>
          <a:p>
            <a:endParaRPr lang="en-US" altLang="zh-CN" dirty="0">
              <a:solidFill>
                <a:srgbClr val="FFFF00"/>
              </a:solidFill>
            </a:endParaRPr>
          </a:p>
          <a:p>
            <a:endParaRPr lang="en-US" altLang="zh-CN" dirty="0">
              <a:solidFill>
                <a:srgbClr val="FFFF00"/>
              </a:solidFill>
            </a:endParaRPr>
          </a:p>
          <a:p>
            <a:endParaRPr lang="en-US" altLang="zh-CN" dirty="0">
              <a:solidFill>
                <a:srgbClr val="FFFF00"/>
              </a:solidFill>
            </a:endParaRPr>
          </a:p>
          <a:p>
            <a:r>
              <a:rPr lang="zh-CN" altLang="en-US" dirty="0">
                <a:solidFill>
                  <a:srgbClr val="FFFF00"/>
                </a:solidFill>
              </a:rPr>
              <a:t>大家无论何时都再坚持训练，我们晒太阳晒成一个熊的，同事我们也认识了更多的朋友，军训更使我们凝聚一心，团结友爱，整齐划一。大家休息之余也是在一起交流探讨怎么才能做得更好，少跑几圈操场，有点惨呢。</a:t>
            </a:r>
          </a:p>
        </p:txBody>
      </p:sp>
    </p:spTree>
    <p:extLst>
      <p:ext uri="{BB962C8B-B14F-4D97-AF65-F5344CB8AC3E}">
        <p14:creationId xmlns:p14="http://schemas.microsoft.com/office/powerpoint/2010/main" val="288173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14240-82D0-4D60-9CBD-36BC25FE2006}"/>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C90879A7-866C-404C-920C-AA3D6FA6AE21}"/>
              </a:ext>
            </a:extLst>
          </p:cNvPr>
          <p:cNvSpPr>
            <a:spLocks noGrp="1"/>
          </p:cNvSpPr>
          <p:nvPr>
            <p:ph idx="1"/>
          </p:nvPr>
        </p:nvSpPr>
        <p:spPr>
          <a:xfrm>
            <a:off x="755073" y="1982643"/>
            <a:ext cx="10515600" cy="4351338"/>
          </a:xfrm>
        </p:spPr>
        <p:txBody>
          <a:bodyPr/>
          <a:lstStyle/>
          <a:p>
            <a:r>
              <a:rPr lang="zh-CN" altLang="en-US" sz="3600" b="1" dirty="0">
                <a:solidFill>
                  <a:schemeClr val="accent2">
                    <a:lumMod val="60000"/>
                    <a:lumOff val="40000"/>
                  </a:schemeClr>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闲暇之时，负责任的教官还在专心传授军体拳，真是太喜欢这个认真的魔鬼教官了。</a:t>
            </a:r>
            <a:endParaRPr lang="en-US" altLang="zh-CN" sz="3600" b="1" dirty="0">
              <a:solidFill>
                <a:schemeClr val="accent2">
                  <a:lumMod val="60000"/>
                  <a:lumOff val="40000"/>
                </a:schemeClr>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2016916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8708F-D9F4-4924-BE56-0DA4863FD50A}"/>
              </a:ext>
            </a:extLst>
          </p:cNvPr>
          <p:cNvSpPr>
            <a:spLocks noGrp="1"/>
          </p:cNvSpPr>
          <p:nvPr>
            <p:ph type="ctrTitle"/>
          </p:nvPr>
        </p:nvSpPr>
        <p:spPr>
          <a:xfrm>
            <a:off x="1339361" y="-451460"/>
            <a:ext cx="9144000" cy="2387600"/>
          </a:xfrm>
        </p:spPr>
        <p:txBody>
          <a:bodyPr>
            <a:normAutofit/>
          </a:bodyPr>
          <a:lstStyle/>
          <a:p>
            <a:r>
              <a:rPr lang="zh-CN" altLang="en-US" sz="6600" b="1" i="1" dirty="0">
                <a:solidFill>
                  <a:srgbClr val="FFC000"/>
                </a:solidFill>
                <a:latin typeface="宋体" panose="02010600030101010101" pitchFamily="2" charset="-122"/>
                <a:ea typeface="宋体" panose="02010600030101010101" pitchFamily="2" charset="-122"/>
              </a:rPr>
              <a:t>魔鬼教官，在线训人</a:t>
            </a:r>
          </a:p>
        </p:txBody>
      </p:sp>
      <p:sp>
        <p:nvSpPr>
          <p:cNvPr id="3" name="副标题 2">
            <a:extLst>
              <a:ext uri="{FF2B5EF4-FFF2-40B4-BE49-F238E27FC236}">
                <a16:creationId xmlns:a16="http://schemas.microsoft.com/office/drawing/2014/main" id="{A64E4B18-7BE2-47F1-B5DE-A248AEC7ECA9}"/>
              </a:ext>
            </a:extLst>
          </p:cNvPr>
          <p:cNvSpPr>
            <a:spLocks noGrp="1"/>
          </p:cNvSpPr>
          <p:nvPr>
            <p:ph type="subTitle" idx="1"/>
          </p:nvPr>
        </p:nvSpPr>
        <p:spPr/>
        <p:txBody>
          <a:bodyPr/>
          <a:lstStyle/>
          <a:p>
            <a:endParaRPr lang="zh-CN" altLang="en-US" dirty="0"/>
          </a:p>
        </p:txBody>
      </p:sp>
      <p:pic>
        <p:nvPicPr>
          <p:cNvPr id="5" name="图片 4">
            <a:extLst>
              <a:ext uri="{FF2B5EF4-FFF2-40B4-BE49-F238E27FC236}">
                <a16:creationId xmlns:a16="http://schemas.microsoft.com/office/drawing/2014/main" id="{B37575F0-18FE-4EB6-A93A-809C8F7BEE2A}"/>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0" y="3494"/>
            <a:ext cx="12192000" cy="6842938"/>
          </a:xfrm>
          <a:prstGeom prst="rect">
            <a:avLst/>
          </a:prstGeom>
        </p:spPr>
      </p:pic>
      <p:sp>
        <p:nvSpPr>
          <p:cNvPr id="7" name="矩形 6">
            <a:extLst>
              <a:ext uri="{FF2B5EF4-FFF2-40B4-BE49-F238E27FC236}">
                <a16:creationId xmlns:a16="http://schemas.microsoft.com/office/drawing/2014/main" id="{59D451D9-8FF2-4F55-81A8-35AFA334267D}"/>
              </a:ext>
            </a:extLst>
          </p:cNvPr>
          <p:cNvSpPr/>
          <p:nvPr/>
        </p:nvSpPr>
        <p:spPr>
          <a:xfrm>
            <a:off x="2795063" y="280675"/>
            <a:ext cx="6417142"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魔鬼教官，在线训人</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091459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1000" b="-51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235FC-2DD8-4A64-A6F4-0BFE98A4769E}"/>
              </a:ext>
            </a:extLst>
          </p:cNvPr>
          <p:cNvSpPr>
            <a:spLocks noGrp="1"/>
          </p:cNvSpPr>
          <p:nvPr>
            <p:ph type="title"/>
          </p:nvPr>
        </p:nvSpPr>
        <p:spPr/>
        <p:txBody>
          <a:bodyPr>
            <a:normAutofit/>
          </a:bodyPr>
          <a:lstStyle/>
          <a:p>
            <a:pPr algn="ctr"/>
            <a:r>
              <a:rPr lang="zh-CN" altLang="en-US" sz="7200" i="1" dirty="0">
                <a:solidFill>
                  <a:srgbClr val="FFFF00"/>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军训结束</a:t>
            </a:r>
            <a:r>
              <a:rPr lang="en-US" altLang="zh-CN" sz="7200" i="1" dirty="0">
                <a:solidFill>
                  <a:srgbClr val="FFFF00"/>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a:t>
            </a:r>
            <a:r>
              <a:rPr lang="zh-CN" altLang="en-US" sz="7200" i="1" dirty="0">
                <a:solidFill>
                  <a:srgbClr val="FFFF00"/>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咩</a:t>
            </a:r>
          </a:p>
        </p:txBody>
      </p:sp>
      <p:sp>
        <p:nvSpPr>
          <p:cNvPr id="3" name="内容占位符 2">
            <a:extLst>
              <a:ext uri="{FF2B5EF4-FFF2-40B4-BE49-F238E27FC236}">
                <a16:creationId xmlns:a16="http://schemas.microsoft.com/office/drawing/2014/main" id="{91689E4F-ED4E-43CF-A188-E66D9305DC3B}"/>
              </a:ext>
            </a:extLst>
          </p:cNvPr>
          <p:cNvSpPr>
            <a:spLocks noGrp="1"/>
          </p:cNvSpPr>
          <p:nvPr>
            <p:ph idx="1"/>
          </p:nvPr>
        </p:nvSpPr>
        <p:spPr/>
        <p:txBody>
          <a:bodyPr>
            <a:normAutofit lnSpcReduction="10000"/>
          </a:bodyPr>
          <a:lstStyle/>
          <a:p>
            <a:r>
              <a:rPr lang="zh-CN" altLang="en-US" sz="3200" b="1" i="1" dirty="0">
                <a:solidFill>
                  <a:schemeClr val="tx2">
                    <a:lumMod val="60000"/>
                    <a:lumOff val="40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经过我们一位不愿意露脸的辅导员经过校长，教官</a:t>
            </a:r>
            <a:r>
              <a:rPr lang="en-US" altLang="zh-CN" sz="3200" b="1" i="1" dirty="0">
                <a:solidFill>
                  <a:schemeClr val="tx2">
                    <a:lumMod val="60000"/>
                    <a:lumOff val="40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N</a:t>
            </a:r>
            <a:r>
              <a:rPr lang="zh-CN" altLang="en-US" sz="3200" b="1" i="1" dirty="0">
                <a:solidFill>
                  <a:schemeClr val="tx2">
                    <a:lumMod val="60000"/>
                    <a:lumOff val="40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次的强调，军训结束，后终于出来宣誓班级主权了。</a:t>
            </a:r>
            <a:endParaRPr lang="en-US" altLang="zh-CN" sz="3200" b="1" i="1" dirty="0">
              <a:solidFill>
                <a:schemeClr val="tx2">
                  <a:lumMod val="60000"/>
                  <a:lumOff val="40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r>
              <a:rPr lang="en-US" altLang="zh-CN" dirty="0"/>
              <a:t>                  </a:t>
            </a:r>
          </a:p>
          <a:p>
            <a:r>
              <a:rPr lang="en-US" altLang="zh-CN" dirty="0"/>
              <a:t> </a:t>
            </a:r>
          </a:p>
          <a:p>
            <a:r>
              <a:rPr lang="en-US" altLang="zh-CN" dirty="0"/>
              <a:t>             </a:t>
            </a:r>
          </a:p>
          <a:p>
            <a:endParaRPr lang="en-US" altLang="zh-CN" dirty="0"/>
          </a:p>
          <a:p>
            <a:endParaRPr lang="en-US" altLang="zh-CN" dirty="0"/>
          </a:p>
          <a:p>
            <a:r>
              <a:rPr lang="en-US" altLang="zh-CN" dirty="0"/>
              <a:t>  </a:t>
            </a:r>
            <a:r>
              <a:rPr lang="zh-CN" altLang="en-US" sz="3600" dirty="0">
                <a:solidFill>
                  <a:schemeClr val="accent4">
                    <a:lumMod val="60000"/>
                    <a:lumOff val="40000"/>
                  </a:schemeClr>
                </a:solidFill>
                <a:latin typeface="华文楷体" panose="02010600040101010101" pitchFamily="2" charset="-122"/>
                <a:ea typeface="华文楷体" panose="02010600040101010101" pitchFamily="2" charset="-122"/>
              </a:rPr>
              <a:t>辅导员语录：我拒绝拍照，只愿意办实事，给大家买冰西瓜，让学姐们带给大家吃。</a:t>
            </a:r>
          </a:p>
        </p:txBody>
      </p:sp>
    </p:spTree>
    <p:extLst>
      <p:ext uri="{BB962C8B-B14F-4D97-AF65-F5344CB8AC3E}">
        <p14:creationId xmlns:p14="http://schemas.microsoft.com/office/powerpoint/2010/main" val="115011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ircle(in)">
                                      <p:cBhvr>
                                        <p:cTn id="13" dur="20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heel(1)">
                                      <p:cBhvr>
                                        <p:cTn id="18"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4000" b="-8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999F0-2B68-418A-B8ED-0D6940A3F7C5}"/>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5BA84BEC-FAA0-48E6-8543-75258BCD27AC}"/>
              </a:ext>
            </a:extLst>
          </p:cNvPr>
          <p:cNvSpPr>
            <a:spLocks noGrp="1"/>
          </p:cNvSpPr>
          <p:nvPr>
            <p:ph idx="1"/>
          </p:nvPr>
        </p:nvSpPr>
        <p:spPr>
          <a:xfrm>
            <a:off x="838200" y="1853335"/>
            <a:ext cx="10515600" cy="4351338"/>
          </a:xfrm>
        </p:spPr>
        <p:txBody>
          <a:bodyPr>
            <a:normAutofit/>
          </a:bodyPr>
          <a:lstStyle/>
          <a:p>
            <a:r>
              <a:rPr lang="zh-CN" altLang="en-US" sz="3600" dirty="0">
                <a:solidFill>
                  <a:srgbClr val="FF0000"/>
                </a:solidFill>
                <a:latin typeface="华文楷体" panose="02010600040101010101" pitchFamily="2" charset="-122"/>
                <a:ea typeface="华文楷体" panose="02010600040101010101" pitchFamily="2" charset="-122"/>
              </a:rPr>
              <a:t>这是第一次做啥也不会很</a:t>
            </a:r>
            <a:r>
              <a:rPr lang="en-US" altLang="zh-CN" sz="3600" dirty="0">
                <a:solidFill>
                  <a:srgbClr val="FF0000"/>
                </a:solidFill>
                <a:latin typeface="华文楷体" panose="02010600040101010101" pitchFamily="2" charset="-122"/>
                <a:ea typeface="华文楷体" panose="02010600040101010101" pitchFamily="2" charset="-122"/>
              </a:rPr>
              <a:t>low</a:t>
            </a:r>
            <a:r>
              <a:rPr lang="zh-CN" altLang="en-US" sz="3600" dirty="0">
                <a:solidFill>
                  <a:srgbClr val="FF0000"/>
                </a:solidFill>
                <a:latin typeface="华文楷体" panose="02010600040101010101" pitchFamily="2" charset="-122"/>
                <a:ea typeface="华文楷体" panose="02010600040101010101" pitchFamily="2" charset="-122"/>
              </a:rPr>
              <a:t>，但是这一次没有经过你们的同意就把你们的图片拿出来了，但是你们看不到，嘿嘿！</a:t>
            </a:r>
            <a:endParaRPr lang="en-US" altLang="zh-CN" sz="3600" dirty="0">
              <a:solidFill>
                <a:srgbClr val="FF0000"/>
              </a:solidFill>
              <a:latin typeface="华文楷体" panose="02010600040101010101" pitchFamily="2" charset="-122"/>
              <a:ea typeface="华文楷体" panose="02010600040101010101" pitchFamily="2" charset="-122"/>
            </a:endParaRPr>
          </a:p>
          <a:p>
            <a:r>
              <a:rPr lang="zh-CN" altLang="en-US" sz="3600" dirty="0">
                <a:solidFill>
                  <a:srgbClr val="FF0000"/>
                </a:solidFill>
                <a:latin typeface="华文楷体" panose="02010600040101010101" pitchFamily="2" charset="-122"/>
                <a:ea typeface="华文楷体" panose="02010600040101010101" pitchFamily="2" charset="-122"/>
              </a:rPr>
              <a:t>但是呢，放入库里就成为了我们以后的回忆。那么就到这了，图片素材不够了，我也言尽于此了，只能真诚的给大家一个祝福了。</a:t>
            </a:r>
            <a:endParaRPr lang="en-US" altLang="zh-CN" sz="3600" dirty="0">
              <a:solidFill>
                <a:srgbClr val="FF0000"/>
              </a:solidFill>
              <a:latin typeface="华文楷体" panose="02010600040101010101" pitchFamily="2" charset="-122"/>
              <a:ea typeface="华文楷体" panose="02010600040101010101" pitchFamily="2" charset="-122"/>
            </a:endParaRPr>
          </a:p>
          <a:p>
            <a:r>
              <a:rPr lang="zh-CN" altLang="en-US" sz="3600" dirty="0">
                <a:solidFill>
                  <a:srgbClr val="FF0000"/>
                </a:solidFill>
                <a:latin typeface="华文楷体" panose="02010600040101010101" pitchFamily="2" charset="-122"/>
                <a:ea typeface="华文楷体" panose="02010600040101010101" pitchFamily="2" charset="-122"/>
              </a:rPr>
              <a:t>那么希望以后你能有那么一个人能翻到这么一个简陋的</a:t>
            </a:r>
            <a:r>
              <a:rPr lang="en-US" altLang="zh-CN" sz="3600" dirty="0">
                <a:solidFill>
                  <a:srgbClr val="FF0000"/>
                </a:solidFill>
                <a:latin typeface="华文楷体" panose="02010600040101010101" pitchFamily="2" charset="-122"/>
                <a:ea typeface="华文楷体" panose="02010600040101010101" pitchFamily="2" charset="-122"/>
              </a:rPr>
              <a:t>PPT</a:t>
            </a:r>
            <a:r>
              <a:rPr lang="zh-CN" altLang="en-US" sz="3600" dirty="0">
                <a:solidFill>
                  <a:srgbClr val="FF0000"/>
                </a:solidFill>
                <a:latin typeface="华文楷体" panose="02010600040101010101" pitchFamily="2" charset="-122"/>
                <a:ea typeface="华文楷体" panose="02010600040101010101" pitchFamily="2" charset="-122"/>
              </a:rPr>
              <a:t>。再见！！！</a:t>
            </a:r>
          </a:p>
        </p:txBody>
      </p:sp>
    </p:spTree>
    <p:extLst>
      <p:ext uri="{BB962C8B-B14F-4D97-AF65-F5344CB8AC3E}">
        <p14:creationId xmlns:p14="http://schemas.microsoft.com/office/powerpoint/2010/main" val="78373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405</Words>
  <Application>Microsoft Office PowerPoint</Application>
  <PresentationFormat>宽屏</PresentationFormat>
  <Paragraphs>26</Paragraphs>
  <Slides>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等线</vt:lpstr>
      <vt:lpstr>等线 Light</vt:lpstr>
      <vt:lpstr>方正粗黑宋简体</vt:lpstr>
      <vt:lpstr>仿宋</vt:lpstr>
      <vt:lpstr>华文楷体</vt:lpstr>
      <vt:lpstr>宋体</vt:lpstr>
      <vt:lpstr>Arial</vt:lpstr>
      <vt:lpstr>Office 主题​​</vt:lpstr>
      <vt:lpstr>军训，你喜欢吗？？？</vt:lpstr>
      <vt:lpstr>     这西瓜真好看，嘿嘿！！</vt:lpstr>
      <vt:lpstr>训练之余我们却有更多的精力</vt:lpstr>
      <vt:lpstr>我们坚韧不倒，不见愁容</vt:lpstr>
      <vt:lpstr>PowerPoint 演示文稿</vt:lpstr>
      <vt:lpstr>魔鬼教官，在线训人</vt:lpstr>
      <vt:lpstr>军训结束~~~~~咩</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康 春龙</dc:creator>
  <cp:lastModifiedBy>康 春龙</cp:lastModifiedBy>
  <cp:revision>24</cp:revision>
  <dcterms:created xsi:type="dcterms:W3CDTF">2019-09-18T11:24:22Z</dcterms:created>
  <dcterms:modified xsi:type="dcterms:W3CDTF">2019-09-18T13:18:10Z</dcterms:modified>
</cp:coreProperties>
</file>